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6" r:id="rId3"/>
    <p:sldId id="264" r:id="rId4"/>
    <p:sldId id="257" r:id="rId5"/>
    <p:sldId id="259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94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17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79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2495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45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594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037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546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54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833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87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83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81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12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34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28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72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A5FC9-7943-4545-BCCF-CF463C434A3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5A478-DE7B-4FF7-92EE-3FDDE03C74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691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"/>
            <a:ext cx="12192000" cy="69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17" y="2085538"/>
            <a:ext cx="11527645" cy="3725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19536" y="619230"/>
            <a:ext cx="10353761" cy="1326321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78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7" y="1945551"/>
            <a:ext cx="11608345" cy="397776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19536" y="619230"/>
            <a:ext cx="10353761" cy="1326321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8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1" y="2081882"/>
            <a:ext cx="11613102" cy="35814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19536" y="619230"/>
            <a:ext cx="10353761" cy="1326321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9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4" y="1945551"/>
            <a:ext cx="11598141" cy="37516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19536" y="619230"/>
            <a:ext cx="10353761" cy="1326321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41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34" y="1893378"/>
            <a:ext cx="11514548" cy="399860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19536" y="619230"/>
            <a:ext cx="10353761" cy="1326321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64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572"/>
            <a:ext cx="12192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" y="-94592"/>
            <a:ext cx="12182168" cy="70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3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" y="-84083"/>
            <a:ext cx="12182168" cy="70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" y="-73572"/>
            <a:ext cx="12182168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9536" y="619230"/>
            <a:ext cx="10353761" cy="1326321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98" y="2100263"/>
            <a:ext cx="11555778" cy="369879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2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69" y="2100263"/>
            <a:ext cx="11605968" cy="38467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395"/>
            <a:ext cx="3487994" cy="846351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719536" y="61923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6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9" y="2113379"/>
            <a:ext cx="11550505" cy="36902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19536" y="619230"/>
            <a:ext cx="10353761" cy="1326321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18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9" y="2087056"/>
            <a:ext cx="11674727" cy="37119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21"/>
            <a:ext cx="3487994" cy="846351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19536" y="619230"/>
            <a:ext cx="10353761" cy="1326321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Примеры генерации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73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77</TotalTime>
  <Words>18</Words>
  <Application>Microsoft Office PowerPoint</Application>
  <PresentationFormat>Широкоэкранный</PresentationFormat>
  <Paragraphs>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Bookman Old Style</vt:lpstr>
      <vt:lpstr>Rockwell</vt:lpstr>
      <vt:lpstr>Damask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 генерации</vt:lpstr>
      <vt:lpstr>Презентация PowerPoint</vt:lpstr>
      <vt:lpstr>Примеры генерации</vt:lpstr>
      <vt:lpstr>Примеры генерации</vt:lpstr>
      <vt:lpstr>Примеры генерации</vt:lpstr>
      <vt:lpstr>Примеры генерации</vt:lpstr>
      <vt:lpstr>Примеры генерации</vt:lpstr>
      <vt:lpstr>Примеры генерации</vt:lpstr>
      <vt:lpstr>Примеры генерации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Anna Danilova</dc:creator>
  <cp:lastModifiedBy>user</cp:lastModifiedBy>
  <cp:revision>13</cp:revision>
  <dcterms:created xsi:type="dcterms:W3CDTF">2023-10-15T06:33:23Z</dcterms:created>
  <dcterms:modified xsi:type="dcterms:W3CDTF">2023-10-17T08:19:26Z</dcterms:modified>
</cp:coreProperties>
</file>